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5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F030BE-D882-41DF-92DB-C90AACC903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139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0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4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7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277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6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9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9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90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94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626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69691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There are 27 small cubes arranged in a 3 by 3 by 3 cube.  The top and sides (not the bottom) of the large cube are painted red.  How many of the 27 cubes have 0 faces painted?  1 face?  2 face?  3 faces?  4 faces?  5faces?  6 faces?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429000" y="177800"/>
            <a:ext cx="5572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5314</TotalTime>
  <Words>61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86</cp:revision>
  <cp:lastPrinted>2001-04-26T02:59:36Z</cp:lastPrinted>
  <dcterms:created xsi:type="dcterms:W3CDTF">2000-09-03T02:04:07Z</dcterms:created>
  <dcterms:modified xsi:type="dcterms:W3CDTF">2014-05-03T21:11:19Z</dcterms:modified>
</cp:coreProperties>
</file>